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4" y="3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3657-832B-430B-AB30-2BC1D3617A7A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2D5B-5A93-4662-AB88-D4DC864D739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8366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3657-832B-430B-AB30-2BC1D3617A7A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2D5B-5A93-4662-AB88-D4DC864D739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6677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3657-832B-430B-AB30-2BC1D3617A7A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2D5B-5A93-4662-AB88-D4DC864D739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4240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3657-832B-430B-AB30-2BC1D3617A7A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2D5B-5A93-4662-AB88-D4DC864D739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9577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3657-832B-430B-AB30-2BC1D3617A7A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2D5B-5A93-4662-AB88-D4DC864D739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1126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3657-832B-430B-AB30-2BC1D3617A7A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2D5B-5A93-4662-AB88-D4DC864D739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1591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3657-832B-430B-AB30-2BC1D3617A7A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2D5B-5A93-4662-AB88-D4DC864D739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6092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3657-832B-430B-AB30-2BC1D3617A7A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2D5B-5A93-4662-AB88-D4DC864D739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2109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3657-832B-430B-AB30-2BC1D3617A7A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2D5B-5A93-4662-AB88-D4DC864D739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63239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3657-832B-430B-AB30-2BC1D3617A7A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2D5B-5A93-4662-AB88-D4DC864D739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5543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3657-832B-430B-AB30-2BC1D3617A7A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2D5B-5A93-4662-AB88-D4DC864D739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8478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B3657-832B-430B-AB30-2BC1D3617A7A}" type="datetimeFigureOut">
              <a:rPr lang="fr-FR" smtClean="0"/>
              <a:pPr/>
              <a:t>06/05/2014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62D5B-5A93-4662-AB88-D4DC864D739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24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416824" cy="1728191"/>
          </a:xfrm>
        </p:spPr>
        <p:txBody>
          <a:bodyPr>
            <a:noAutofit/>
          </a:bodyPr>
          <a:lstStyle/>
          <a:p>
            <a:r>
              <a:rPr lang="fr-FR" sz="2800" dirty="0" smtClean="0">
                <a:latin typeface="Cooper Black" panose="0208090404030B020404" pitchFamily="18" charset="0"/>
              </a:rPr>
              <a:t>Chocolat clown nègre</a:t>
            </a:r>
            <a:br>
              <a:rPr lang="fr-FR" sz="2800" dirty="0" smtClean="0">
                <a:latin typeface="Cooper Black" panose="0208090404030B020404" pitchFamily="18" charset="0"/>
              </a:rPr>
            </a:br>
            <a:r>
              <a:rPr lang="fr-FR" sz="2800" dirty="0" smtClean="0">
                <a:latin typeface="Cooper Black" panose="0208090404030B020404" pitchFamily="18" charset="0"/>
              </a:rPr>
              <a:t>Gérard </a:t>
            </a:r>
            <a:r>
              <a:rPr lang="fr-FR" sz="2800" dirty="0" err="1" smtClean="0">
                <a:latin typeface="Cooper Black" panose="0208090404030B020404" pitchFamily="18" charset="0"/>
              </a:rPr>
              <a:t>Noiriel</a:t>
            </a:r>
            <a:r>
              <a:rPr lang="fr-FR" sz="2800" dirty="0" smtClean="0">
                <a:latin typeface="Cooper Black" panose="0208090404030B020404" pitchFamily="18" charset="0"/>
              </a:rPr>
              <a:t/>
            </a:r>
            <a:br>
              <a:rPr lang="fr-FR" sz="2800" dirty="0" smtClean="0">
                <a:latin typeface="Cooper Black" panose="0208090404030B020404" pitchFamily="18" charset="0"/>
              </a:rPr>
            </a:br>
            <a:r>
              <a:rPr lang="fr-FR" sz="2800" dirty="0" smtClean="0">
                <a:latin typeface="Cooper Black" panose="0208090404030B020404" pitchFamily="18" charset="0"/>
              </a:rPr>
              <a:t>L’histoire oubliée du premier artiste noir de la scène française</a:t>
            </a:r>
            <a:endParaRPr lang="fr-FR" sz="2800" dirty="0">
              <a:latin typeface="Cooper Black" panose="0208090404030B0204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988840"/>
            <a:ext cx="8748464" cy="5760640"/>
          </a:xfrm>
        </p:spPr>
        <p:txBody>
          <a:bodyPr>
            <a:noAutofit/>
          </a:bodyPr>
          <a:lstStyle/>
          <a:p>
            <a:pPr algn="just"/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Plus connu sous le nom de Chocolat clown nègre, Raphaël </a:t>
            </a:r>
            <a:r>
              <a:rPr lang="fr-FR" sz="1800" dirty="0" err="1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Padilla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 est un jeune artiste cubain qui a été vendu à l’âge de 8-10 ans comme garçon de ferme pour la mère d’un marchand portugais près de Bilbao (Espagne)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.</a:t>
            </a:r>
          </a:p>
          <a:p>
            <a:pPr algn="just"/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A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son adolescence, il s’enfuit et vit de petits métiers. Tony </a:t>
            </a:r>
            <a:r>
              <a:rPr lang="fr-FR" sz="1800" dirty="0" err="1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Grice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,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un célèbre clown blanc remarque sa force physique et ses talents de danseur sur les quais de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Bilbao.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Il devient son domestique puis son partenaire dans certains de ses numéros .</a:t>
            </a:r>
          </a:p>
          <a:p>
            <a:pPr algn="just"/>
            <a:endParaRPr lang="fr-FR" sz="1800" dirty="0" smtClean="0">
              <a:solidFill>
                <a:schemeClr val="tx1"/>
              </a:solidFill>
              <a:latin typeface="+mj-lt"/>
              <a:cs typeface="Aparajita" panose="020B0604020202020204" pitchFamily="34" charset="0"/>
            </a:endParaRPr>
          </a:p>
          <a:p>
            <a:pPr algn="just"/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Chocolat arrive au nouveau cirque de Paris en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1886.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Il restera une vingtaine d’années avec le clown blanc </a:t>
            </a:r>
            <a:r>
              <a:rPr lang="fr-FR" sz="1800" dirty="0" err="1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Footit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.</a:t>
            </a:r>
          </a:p>
          <a:p>
            <a:pPr algn="just"/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Ils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rencontrèrent un immense succès avec leur numéro entre un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clown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blanc autoritaire et un noir souffre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douleur. </a:t>
            </a:r>
          </a:p>
          <a:p>
            <a:pPr algn="just"/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Leur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contrat au nouveau cirque en 1905 ne fut pas renouvelé à cause de l’affaire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Dreyfus. </a:t>
            </a:r>
          </a:p>
          <a:p>
            <a:pPr algn="just"/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Ils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connurent le sommet de leur carrière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aux Folies Bergères.</a:t>
            </a:r>
          </a:p>
          <a:p>
            <a:pPr algn="just"/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Séparés en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1910,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ils firent une carrière en solo sans grand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succès.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Chocolat joua pour les enfants dans les hôpitaux </a:t>
            </a:r>
            <a:r>
              <a:rPr lang="fr-FR" sz="180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de </a:t>
            </a:r>
            <a:r>
              <a:rPr lang="fr-FR" sz="180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Paris.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Il est inhumé dans la fosse commune des indigents au cimetière de Bordeaux.</a:t>
            </a:r>
          </a:p>
          <a:p>
            <a:pPr algn="just"/>
            <a:endParaRPr lang="fr-FR" sz="2200" dirty="0">
              <a:solidFill>
                <a:schemeClr val="tx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962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8372" y="1124744"/>
            <a:ext cx="6120680" cy="3918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89028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3194" y="836712"/>
            <a:ext cx="3450679" cy="460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4686" y="2078273"/>
            <a:ext cx="2147944" cy="1207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78980"/>
            <a:ext cx="2507658" cy="160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150863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201</Words>
  <Application>Microsoft Office PowerPoint</Application>
  <PresentationFormat>Affichage à l'écran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Chocolat clown nègre Gérard Noiriel L’histoire oubliée du premier artiste noir de la scène française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Chocolat clown nègre Gérard Noiriel L’histoire oubliée du premier artiste noir de la scène française</dc:title>
  <dc:creator>maman</dc:creator>
  <cp:lastModifiedBy>Cedric Mouyen</cp:lastModifiedBy>
  <cp:revision>3</cp:revision>
  <dcterms:created xsi:type="dcterms:W3CDTF">2014-03-09T14:48:58Z</dcterms:created>
  <dcterms:modified xsi:type="dcterms:W3CDTF">2014-05-06T08:10:12Z</dcterms:modified>
</cp:coreProperties>
</file>